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120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58" autoAdjust="0"/>
    <p:restoredTop sz="86395" autoAdjust="0"/>
  </p:normalViewPr>
  <p:slideViewPr>
    <p:cSldViewPr snapToGrid="0" snapToObjects="1">
      <p:cViewPr varScale="1">
        <p:scale>
          <a:sx n="110" d="100"/>
          <a:sy n="110" d="100"/>
        </p:scale>
        <p:origin x="182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01.06.23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01.06.23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707" y="3681120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Domain Storytelling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en-DE"/>
              <a:t>Context Mapping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1745"/>
            <a:ext cx="82296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 algn="ctr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 algn="ctr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91" y="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404204" y="299244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r>
              <a:rPr lang="en-US" dirty="0"/>
              <a:t>@sperbsen@discuss.systems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452" y="0"/>
            <a:ext cx="2503548" cy="29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Da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 - 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“monoid”,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</Words>
  <Application>Microsoft Macintosh PowerPoint</Application>
  <PresentationFormat>Breitbild</PresentationFormat>
  <Paragraphs>66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2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PowerPoint-Präsentation</vt:lpstr>
      <vt:lpstr>Da Shopping Cart</vt:lpstr>
      <vt:lpstr>Packstation</vt:lpstr>
      <vt:lpstr>States</vt:lpstr>
      <vt:lpstr>Ubiquitous Language vs. Abstraction</vt:lpstr>
      <vt:lpstr>“Before Reuse Comes Use”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PowerPoint-Präsentation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Henning Schwentner</cp:lastModifiedBy>
  <cp:revision>283</cp:revision>
  <cp:lastPrinted>2015-12-14T13:14:37Z</cp:lastPrinted>
  <dcterms:created xsi:type="dcterms:W3CDTF">2012-02-26T13:51:49Z</dcterms:created>
  <dcterms:modified xsi:type="dcterms:W3CDTF">2023-06-01T19:12:51Z</dcterms:modified>
</cp:coreProperties>
</file>